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0"/>
  </p:notesMasterIdLst>
  <p:sldIdLst>
    <p:sldId id="265" r:id="rId2"/>
    <p:sldId id="268" r:id="rId3"/>
    <p:sldId id="463" r:id="rId4"/>
    <p:sldId id="459" r:id="rId5"/>
    <p:sldId id="452" r:id="rId6"/>
    <p:sldId id="429" r:id="rId7"/>
    <p:sldId id="453" r:id="rId8"/>
    <p:sldId id="454" r:id="rId9"/>
    <p:sldId id="455" r:id="rId10"/>
    <p:sldId id="456" r:id="rId11"/>
    <p:sldId id="457" r:id="rId12"/>
    <p:sldId id="458" r:id="rId13"/>
    <p:sldId id="466" r:id="rId14"/>
    <p:sldId id="428" r:id="rId15"/>
    <p:sldId id="400" r:id="rId16"/>
    <p:sldId id="389" r:id="rId17"/>
    <p:sldId id="280" r:id="rId18"/>
    <p:sldId id="432" r:id="rId19"/>
    <p:sldId id="435" r:id="rId20"/>
    <p:sldId id="437" r:id="rId21"/>
    <p:sldId id="436" r:id="rId22"/>
    <p:sldId id="460" r:id="rId23"/>
    <p:sldId id="438" r:id="rId24"/>
    <p:sldId id="439" r:id="rId25"/>
    <p:sldId id="440" r:id="rId26"/>
    <p:sldId id="441" r:id="rId27"/>
    <p:sldId id="442" r:id="rId28"/>
    <p:sldId id="444" r:id="rId29"/>
    <p:sldId id="445" r:id="rId30"/>
    <p:sldId id="446" r:id="rId31"/>
    <p:sldId id="443" r:id="rId32"/>
    <p:sldId id="447" r:id="rId33"/>
    <p:sldId id="449" r:id="rId34"/>
    <p:sldId id="450" r:id="rId35"/>
    <p:sldId id="465" r:id="rId36"/>
    <p:sldId id="461" r:id="rId37"/>
    <p:sldId id="462" r:id="rId38"/>
    <p:sldId id="4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139" d="100"/>
          <a:sy n="139" d="100"/>
        </p:scale>
        <p:origin x="32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23</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29</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hyperlink" Target="https://tinyurl.com/yyufvh6t" TargetMode="External"/><Relationship Id="rId2" Type="http://schemas.openxmlformats.org/officeDocument/2006/relationships/hyperlink" Target="mailto:nicklink@g.harvard.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 What am I hoping to learn?</a:t>
            </a:r>
          </a:p>
          <a:p>
            <a:pPr lvl="1"/>
            <a:r>
              <a:rPr lang="en-US" dirty="0"/>
              <a:t>I want to share my experience with coding and statistics.</a:t>
            </a:r>
          </a:p>
          <a:p>
            <a:pPr lvl="1"/>
            <a:r>
              <a:rPr lang="en-US" dirty="0"/>
              <a:t>I want to support the Liberia MOH team.</a:t>
            </a:r>
          </a:p>
          <a:p>
            <a:pPr lvl="1"/>
            <a:r>
              <a:rPr lang="en-US" dirty="0"/>
              <a:t>I want to learn from the public health expertise in this group.</a:t>
            </a:r>
          </a:p>
          <a:p>
            <a:pPr lvl="1"/>
            <a:r>
              <a:rPr lang="en-US" dirty="0"/>
              <a:t>I want to 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What indicators could we use for </a:t>
            </a:r>
            <a:r>
              <a:rPr lang="en-US" dirty="0" err="1"/>
              <a:t>mPox</a:t>
            </a:r>
            <a:r>
              <a:rPr lang="en-US" dirty="0"/>
              <a:t>?</a:t>
            </a:r>
          </a:p>
          <a:p>
            <a:r>
              <a:rPr lang="en-US" dirty="0"/>
              <a:t>For </a:t>
            </a:r>
            <a:r>
              <a:rPr lang="en-US" dirty="0" err="1"/>
              <a:t>lassa</a:t>
            </a:r>
            <a:r>
              <a:rPr lang="en-US" dirty="0"/>
              <a:t> fever?</a:t>
            </a:r>
          </a:p>
          <a:p>
            <a:r>
              <a:rPr lang="en-US" dirty="0"/>
              <a:t>What issues might arise from either of these indicators?</a:t>
            </a:r>
          </a:p>
        </p:txBody>
      </p:sp>
    </p:spTree>
    <p:extLst>
      <p:ext uri="{BB962C8B-B14F-4D97-AF65-F5344CB8AC3E}">
        <p14:creationId xmlns:p14="http://schemas.microsoft.com/office/powerpoint/2010/main" val="156638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Send an email to </a:t>
            </a:r>
            <a:r>
              <a:rPr lang="en-US" dirty="0">
                <a:hlinkClick r:id="rId2"/>
              </a:rPr>
              <a:t>nicklink@g.harvard.edu</a:t>
            </a:r>
            <a:r>
              <a:rPr lang="en-US" dirty="0"/>
              <a:t> with subject “Syndromic Surveillance Training”. Write your name and organization and one food I should try while I am here.</a:t>
            </a:r>
          </a:p>
          <a:p>
            <a:r>
              <a:rPr lang="en-US" dirty="0"/>
              <a:t>Course materials: </a:t>
            </a:r>
            <a:r>
              <a:rPr lang="en-US" dirty="0">
                <a:hlinkClick r:id="rId3"/>
              </a:rPr>
              <a:t>https://tinyurl.com/yyufvh6t</a:t>
            </a:r>
            <a:endParaRPr lang="en-US" dirty="0"/>
          </a:p>
          <a:p>
            <a:pPr lvl="1"/>
            <a:r>
              <a:rPr lang="en-US" dirty="0"/>
              <a:t>Show the course site</a:t>
            </a:r>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TotalTime>
  <Words>1314</Words>
  <Application>Microsoft Office PowerPoint</Application>
  <PresentationFormat>Widescreen</PresentationFormat>
  <Paragraphs>190</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135</cp:revision>
  <dcterms:created xsi:type="dcterms:W3CDTF">2019-03-28T20:29:47Z</dcterms:created>
  <dcterms:modified xsi:type="dcterms:W3CDTF">2024-12-02T14:19:02Z</dcterms:modified>
</cp:coreProperties>
</file>